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9" r:id="rId4"/>
    <p:sldId id="260" r:id="rId5"/>
    <p:sldId id="265" r:id="rId6"/>
    <p:sldId id="266" r:id="rId7"/>
    <p:sldId id="258" r:id="rId8"/>
    <p:sldId id="267" r:id="rId9"/>
    <p:sldId id="261" r:id="rId10"/>
    <p:sldId id="263" r:id="rId11"/>
    <p:sldId id="264" r:id="rId12"/>
    <p:sldId id="268" r:id="rId13"/>
    <p:sldId id="25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511F1-2808-4561-8E9A-EFCB3A4550AB}" type="datetimeFigureOut">
              <a:rPr lang="en-IN" smtClean="0"/>
              <a:t>01-01-2023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A548B-A543-47E3-A7CE-EE6CE95362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6680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511F1-2808-4561-8E9A-EFCB3A4550AB}" type="datetimeFigureOut">
              <a:rPr lang="en-IN" smtClean="0"/>
              <a:t>01-01-2023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A548B-A543-47E3-A7CE-EE6CE95362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7784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511F1-2808-4561-8E9A-EFCB3A4550AB}" type="datetimeFigureOut">
              <a:rPr lang="en-IN" smtClean="0"/>
              <a:t>01-01-2023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A548B-A543-47E3-A7CE-EE6CE95362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7069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511F1-2808-4561-8E9A-EFCB3A4550AB}" type="datetimeFigureOut">
              <a:rPr lang="en-IN" smtClean="0"/>
              <a:t>01-01-2023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A548B-A543-47E3-A7CE-EE6CE95362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0805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511F1-2808-4561-8E9A-EFCB3A4550AB}" type="datetimeFigureOut">
              <a:rPr lang="en-IN" smtClean="0"/>
              <a:t>01-01-2023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A548B-A543-47E3-A7CE-EE6CE95362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867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511F1-2808-4561-8E9A-EFCB3A4550AB}" type="datetimeFigureOut">
              <a:rPr lang="en-IN" smtClean="0"/>
              <a:t>01-01-2023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A548B-A543-47E3-A7CE-EE6CE95362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2102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511F1-2808-4561-8E9A-EFCB3A4550AB}" type="datetimeFigureOut">
              <a:rPr lang="en-IN" smtClean="0"/>
              <a:t>01-01-2023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A548B-A543-47E3-A7CE-EE6CE95362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1749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511F1-2808-4561-8E9A-EFCB3A4550AB}" type="datetimeFigureOut">
              <a:rPr lang="en-IN" smtClean="0"/>
              <a:t>01-01-2023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A548B-A543-47E3-A7CE-EE6CE95362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4376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511F1-2808-4561-8E9A-EFCB3A4550AB}" type="datetimeFigureOut">
              <a:rPr lang="en-IN" smtClean="0"/>
              <a:t>01-01-2023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A548B-A543-47E3-A7CE-EE6CE95362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520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511F1-2808-4561-8E9A-EFCB3A4550AB}" type="datetimeFigureOut">
              <a:rPr lang="en-IN" smtClean="0"/>
              <a:t>01-01-2023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A548B-A543-47E3-A7CE-EE6CE95362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3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511F1-2808-4561-8E9A-EFCB3A4550AB}" type="datetimeFigureOut">
              <a:rPr lang="en-IN" smtClean="0"/>
              <a:t>01-01-2023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A548B-A543-47E3-A7CE-EE6CE95362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8802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2511F1-2808-4561-8E9A-EFCB3A4550AB}" type="datetimeFigureOut">
              <a:rPr lang="en-IN" smtClean="0"/>
              <a:t>01-01-2023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A548B-A543-47E3-A7CE-EE6CE95362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1137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0715" y="1363480"/>
            <a:ext cx="9144000" cy="456528"/>
          </a:xfrm>
        </p:spPr>
        <p:txBody>
          <a:bodyPr>
            <a:normAutofit fontScale="90000"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End to End Implementation of Location-based Service</a:t>
            </a:r>
            <a:endPara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92516" y="8077322"/>
            <a:ext cx="9144000" cy="1655762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4098" name="Picture 2" descr="What are Location-Based Services? Definition and FAQs | HEAVY.A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6526" y="1987062"/>
            <a:ext cx="7212378" cy="4452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5624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Geo 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Geo Search is a way to filter and sort results by distance or around certain geographical locations.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329" y="2924663"/>
            <a:ext cx="6401342" cy="3484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986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3292" y="2347547"/>
            <a:ext cx="8745416" cy="244826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92969" y="5213838"/>
            <a:ext cx="59699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 empty query ('') tells </a:t>
            </a:r>
            <a:r>
              <a:rPr lang="en-US" dirty="0" err="1"/>
              <a:t>Algolia</a:t>
            </a:r>
            <a:r>
              <a:rPr lang="en-US" dirty="0"/>
              <a:t> to retrieve all data points…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49571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/>
              <a:t>"</a:t>
            </a:r>
            <a:r>
              <a:rPr lang="en-US" dirty="0" err="1"/>
              <a:t>locationId</a:t>
            </a:r>
            <a:r>
              <a:rPr lang="en-US" dirty="0"/>
              <a:t>": "Ground floor, 98",</a:t>
            </a:r>
          </a:p>
          <a:p>
            <a:pPr marL="0" indent="0">
              <a:buNone/>
            </a:pPr>
            <a:r>
              <a:rPr lang="en-US" dirty="0"/>
              <a:t>"name": "</a:t>
            </a:r>
            <a:r>
              <a:rPr lang="en-US" dirty="0" err="1"/>
              <a:t>Krishnanagar</a:t>
            </a:r>
            <a:r>
              <a:rPr lang="en-US" dirty="0"/>
              <a:t> Road",</a:t>
            </a:r>
          </a:p>
          <a:p>
            <a:pPr marL="0" indent="0">
              <a:buNone/>
            </a:pPr>
            <a:r>
              <a:rPr lang="en-US" dirty="0"/>
              <a:t>"line1": "</a:t>
            </a:r>
            <a:r>
              <a:rPr lang="en-US" dirty="0" err="1"/>
              <a:t>Nabapally</a:t>
            </a:r>
            <a:r>
              <a:rPr lang="en-US" dirty="0"/>
              <a:t>",</a:t>
            </a:r>
          </a:p>
          <a:p>
            <a:pPr marL="0" indent="0">
              <a:buNone/>
            </a:pPr>
            <a:r>
              <a:rPr lang="en-US" dirty="0"/>
              <a:t>"line2": "North 24 </a:t>
            </a:r>
            <a:r>
              <a:rPr lang="en-US" dirty="0" err="1"/>
              <a:t>Parganas</a:t>
            </a:r>
            <a:r>
              <a:rPr lang="en-US" dirty="0"/>
              <a:t>",</a:t>
            </a:r>
          </a:p>
          <a:p>
            <a:pPr marL="0" indent="0">
              <a:buNone/>
            </a:pPr>
            <a:r>
              <a:rPr lang="en-US" dirty="0"/>
              <a:t>"city": "</a:t>
            </a:r>
            <a:r>
              <a:rPr lang="en-US" dirty="0" err="1"/>
              <a:t>Barasat</a:t>
            </a:r>
            <a:r>
              <a:rPr lang="en-US" dirty="0"/>
              <a:t>",</a:t>
            </a:r>
          </a:p>
          <a:p>
            <a:pPr marL="0" indent="0">
              <a:buNone/>
            </a:pPr>
            <a:r>
              <a:rPr lang="en-US" dirty="0"/>
              <a:t>"state": "West Bengal",</a:t>
            </a:r>
          </a:p>
          <a:p>
            <a:pPr marL="0" indent="0">
              <a:buNone/>
            </a:pPr>
            <a:r>
              <a:rPr lang="en-US" dirty="0"/>
              <a:t>"country": "IND",</a:t>
            </a:r>
          </a:p>
          <a:p>
            <a:pPr marL="0" indent="0">
              <a:buNone/>
            </a:pPr>
            <a:r>
              <a:rPr lang="en-US" dirty="0"/>
              <a:t>"</a:t>
            </a:r>
            <a:r>
              <a:rPr lang="en-US" dirty="0" err="1"/>
              <a:t>zipCode</a:t>
            </a:r>
            <a:r>
              <a:rPr lang="en-US" dirty="0"/>
              <a:t>": "700126"</a:t>
            </a:r>
          </a:p>
          <a:p>
            <a:pPr marL="0" indent="0">
              <a:buNone/>
            </a:pPr>
            <a:r>
              <a:rPr lang="en-US" dirty="0"/>
              <a:t>}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1011" y="2133966"/>
            <a:ext cx="4146344" cy="367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797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8487" y="526440"/>
            <a:ext cx="5915025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121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/>
              <a:t>Location-Based Search using Geocoding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2050" name="Picture 2" descr="https://vijaylathiya.files.wordpress.com/2016/05/display-records-between-lat-long-value-in-wordpress-post-meta-radiu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2212" y="1690688"/>
            <a:ext cx="7267575" cy="4191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49970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Amazon Location Service</a:t>
            </a:r>
            <a:b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ntroduction to Amazon Location Servic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91347" y="1221337"/>
            <a:ext cx="9009306" cy="5067620"/>
          </a:xfrm>
        </p:spPr>
      </p:pic>
    </p:spTree>
    <p:extLst>
      <p:ext uri="{BB962C8B-B14F-4D97-AF65-F5344CB8AC3E}">
        <p14:creationId xmlns:p14="http://schemas.microsoft.com/office/powerpoint/2010/main" val="2535809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792901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Amazon Location Service is a location-based service that developers can use to add geospatial data and location functionality to applications.</a:t>
            </a:r>
            <a:endPara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2978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/>
              <a:t>Location-Based Search using Geocoding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2050" name="Picture 2" descr="https://vijaylathiya.files.wordpress.com/2016/05/display-records-between-lat-long-value-in-wordpress-post-meta-radiu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2212" y="1690688"/>
            <a:ext cx="7267575" cy="4191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1358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Amazon Location Place Index resource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55149"/>
            <a:ext cx="10515600" cy="204358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11115" y="3666392"/>
            <a:ext cx="1041888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 Amazon Location Place Index resource is a geographical search engine that you can use to search for points of interest, street addresses (geocode), and geographical coordinates (reverse geocode).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 Amazon Location, you can select a data provider best for your use case when creating a Place Index resource.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Once the resource is created, you can make search requests by using the Places API.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87139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/>
              <a:t>"</a:t>
            </a:r>
            <a:r>
              <a:rPr lang="en-US" dirty="0" err="1"/>
              <a:t>locationId</a:t>
            </a:r>
            <a:r>
              <a:rPr lang="en-US" dirty="0"/>
              <a:t>": "Ground floor, 98",</a:t>
            </a:r>
          </a:p>
          <a:p>
            <a:pPr marL="0" indent="0">
              <a:buNone/>
            </a:pPr>
            <a:r>
              <a:rPr lang="en-US" dirty="0"/>
              <a:t>"name": "</a:t>
            </a:r>
            <a:r>
              <a:rPr lang="en-US" dirty="0" err="1"/>
              <a:t>Krishnanagar</a:t>
            </a:r>
            <a:r>
              <a:rPr lang="en-US" dirty="0"/>
              <a:t> Road",</a:t>
            </a:r>
          </a:p>
          <a:p>
            <a:pPr marL="0" indent="0">
              <a:buNone/>
            </a:pPr>
            <a:r>
              <a:rPr lang="en-US" dirty="0"/>
              <a:t>"line1": "</a:t>
            </a:r>
            <a:r>
              <a:rPr lang="en-US" dirty="0" err="1"/>
              <a:t>Nabapally</a:t>
            </a:r>
            <a:r>
              <a:rPr lang="en-US" dirty="0"/>
              <a:t>",</a:t>
            </a:r>
          </a:p>
          <a:p>
            <a:pPr marL="0" indent="0">
              <a:buNone/>
            </a:pPr>
            <a:r>
              <a:rPr lang="en-US" dirty="0"/>
              <a:t>"line2": "North 24 </a:t>
            </a:r>
            <a:r>
              <a:rPr lang="en-US" dirty="0" err="1"/>
              <a:t>Parganas</a:t>
            </a:r>
            <a:r>
              <a:rPr lang="en-US" dirty="0"/>
              <a:t>",</a:t>
            </a:r>
          </a:p>
          <a:p>
            <a:pPr marL="0" indent="0">
              <a:buNone/>
            </a:pPr>
            <a:r>
              <a:rPr lang="en-US" dirty="0"/>
              <a:t>"city": "</a:t>
            </a:r>
            <a:r>
              <a:rPr lang="en-US" dirty="0" err="1"/>
              <a:t>Barasat</a:t>
            </a:r>
            <a:r>
              <a:rPr lang="en-US" dirty="0"/>
              <a:t>",</a:t>
            </a:r>
          </a:p>
          <a:p>
            <a:pPr marL="0" indent="0">
              <a:buNone/>
            </a:pPr>
            <a:r>
              <a:rPr lang="en-US" dirty="0"/>
              <a:t>"state": "West Bengal",</a:t>
            </a:r>
          </a:p>
          <a:p>
            <a:pPr marL="0" indent="0">
              <a:buNone/>
            </a:pPr>
            <a:r>
              <a:rPr lang="en-US" dirty="0"/>
              <a:t>"country": "IND",</a:t>
            </a:r>
          </a:p>
          <a:p>
            <a:pPr marL="0" indent="0">
              <a:buNone/>
            </a:pPr>
            <a:r>
              <a:rPr lang="en-US" dirty="0"/>
              <a:t>"</a:t>
            </a:r>
            <a:r>
              <a:rPr lang="en-US" dirty="0" err="1"/>
              <a:t>zipCode</a:t>
            </a:r>
            <a:r>
              <a:rPr lang="en-US" dirty="0"/>
              <a:t>": "700126"</a:t>
            </a:r>
          </a:p>
          <a:p>
            <a:pPr marL="0" indent="0">
              <a:buNone/>
            </a:pPr>
            <a:r>
              <a:rPr lang="en-US" dirty="0"/>
              <a:t>}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1011" y="2133966"/>
            <a:ext cx="4146344" cy="367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603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/>
              <a:t>Location-Based Search using Geocoding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2050" name="Picture 2" descr="https://vijaylathiya.files.wordpress.com/2016/05/display-records-between-lat-long-value-in-wordpress-post-meta-radiu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2212" y="1690688"/>
            <a:ext cx="7267575" cy="4191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1107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050931"/>
            <a:ext cx="9144000" cy="2206869"/>
          </a:xfrm>
        </p:spPr>
        <p:txBody>
          <a:bodyPr/>
          <a:lstStyle/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Algolia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is a proprietary search engine offering, usable through the software as a service (SaaS) model.</a:t>
            </a:r>
          </a:p>
          <a:p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Algolia Search and Agility CMS Integr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1425" y="467761"/>
            <a:ext cx="4629150" cy="1152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80467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855</TotalTime>
  <Words>287</Words>
  <Application>Microsoft Office PowerPoint</Application>
  <PresentationFormat>Widescreen</PresentationFormat>
  <Paragraphs>36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End to End Implementation of Location-based Service</vt:lpstr>
      <vt:lpstr>Location-Based Search using Geocoding </vt:lpstr>
      <vt:lpstr>Amazon Location Service  </vt:lpstr>
      <vt:lpstr>Amazon Location Service is a location-based service that developers can use to add geospatial data and location functionality to applications.</vt:lpstr>
      <vt:lpstr>Location-Based Search using Geocoding </vt:lpstr>
      <vt:lpstr>Amazon Location Place Index resource</vt:lpstr>
      <vt:lpstr>PowerPoint Presentation</vt:lpstr>
      <vt:lpstr>Location-Based Search using Geocoding </vt:lpstr>
      <vt:lpstr>PowerPoint Presentation</vt:lpstr>
      <vt:lpstr>Geo Search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11</cp:revision>
  <dcterms:created xsi:type="dcterms:W3CDTF">2023-01-01T03:57:47Z</dcterms:created>
  <dcterms:modified xsi:type="dcterms:W3CDTF">2023-01-01T18:12:57Z</dcterms:modified>
</cp:coreProperties>
</file>

<file path=docProps/thumbnail.jpeg>
</file>